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2" r:id="rId5"/>
    <p:sldId id="260" r:id="rId6"/>
    <p:sldId id="263" r:id="rId7"/>
    <p:sldId id="261" r:id="rId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6AE74E-5B26-4B49-D515-5F2B456C84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A9E83BE-AA42-A189-D024-EACB4961FE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6B46B33-76C5-A59C-6640-6C6C4D871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1C818-58A8-48A1-AEC2-A20EB0E54A34}" type="datetimeFigureOut">
              <a:rPr lang="nl-NL" smtClean="0"/>
              <a:t>16-01-2024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3AFDF84-860E-F3AE-187A-22FE2EF0F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3D799F8-D66D-479C-E246-D1FC999F5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8C8CA-DB5E-444F-858F-6B6E36EEAA3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5764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617A70-2A81-F91B-84FB-99304C8A6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36A6FDB-B34E-127B-0F50-D49CD68B51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D286463-A43E-8D64-D755-3DDD32B5E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1C818-58A8-48A1-AEC2-A20EB0E54A34}" type="datetimeFigureOut">
              <a:rPr lang="nl-NL" smtClean="0"/>
              <a:t>16-01-2024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712077-523C-D058-A601-87E0C8BC6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70F0266-8A82-2AD2-ACC4-8AAF55812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8C8CA-DB5E-444F-858F-6B6E36EEAA3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1264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3D09703B-A5C2-F9A0-FAA3-40DAC60331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D1F2FC2-2C7E-FDF3-4526-D34BC34A7B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30424F6-CC7B-3E67-A612-AA54FCE39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1C818-58A8-48A1-AEC2-A20EB0E54A34}" type="datetimeFigureOut">
              <a:rPr lang="nl-NL" smtClean="0"/>
              <a:t>16-01-2024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62BDB0A-3C45-EB03-CF72-9304996E7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9B2B34C-6274-CCE8-C2F2-8A165FBF1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8C8CA-DB5E-444F-858F-6B6E36EEAA3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1433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28D25D-E140-D8EF-B055-B1271DC1D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96C65C0-B685-5FCE-B9C2-CDFAA7F5F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11B1780-F31C-F369-8106-01364C2A9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1C818-58A8-48A1-AEC2-A20EB0E54A34}" type="datetimeFigureOut">
              <a:rPr lang="nl-NL" smtClean="0"/>
              <a:t>16-01-2024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4664413-F317-F409-7B5C-332E5E693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43800CF-C01C-94D2-120F-7A09E1C5C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8C8CA-DB5E-444F-858F-6B6E36EEAA3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9159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47146A-ECFB-9938-6876-661315CB7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51FC1B5-DFBB-B4DF-EEED-A5D10438E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894627A-CC53-E517-FC8B-59D026B1B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1C818-58A8-48A1-AEC2-A20EB0E54A34}" type="datetimeFigureOut">
              <a:rPr lang="nl-NL" smtClean="0"/>
              <a:t>16-01-2024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C6CBF87-9FA6-4D2C-0006-FE09FA819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E78B04B-A23E-75F2-15B4-39244E9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8C8CA-DB5E-444F-858F-6B6E36EEAA3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8826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7D9DBA-E4A6-548C-2D3B-33AC8DCB9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CF3AA20-2E30-F497-2683-9A4C79FF9A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F85193C-1803-D515-5041-4BBAA5691A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052875C-93A3-740D-8879-08115E2AE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1C818-58A8-48A1-AEC2-A20EB0E54A34}" type="datetimeFigureOut">
              <a:rPr lang="nl-NL" smtClean="0"/>
              <a:t>16-01-2024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AD6DD52-8508-3805-F01E-F74EC220C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9E4216C-9228-7B35-CFDE-DF58118B3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8C8CA-DB5E-444F-858F-6B6E36EEAA3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5389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E51FC8-A1A5-787A-7546-DB8EF9D28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BD4FFAE-421B-17B0-090A-46E32A007E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86E9F8C-BF63-8C41-0A42-F71A112CB1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18A60B9-41D3-B717-6226-6FD2313D01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762C215B-BEB9-C1C9-EEA7-41B0467A4F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4AD3A696-4A73-8F77-EF28-3CFC241CA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1C818-58A8-48A1-AEC2-A20EB0E54A34}" type="datetimeFigureOut">
              <a:rPr lang="nl-NL" smtClean="0"/>
              <a:t>16-01-2024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30F0B1C9-3696-099C-E7F6-B3047BF89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2FA2754-965D-508A-F562-C2E78FB80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8C8CA-DB5E-444F-858F-6B6E36EEAA3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8453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9C01D1-8697-AA6F-AE4C-466EA8F71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A26839A-2853-545B-41FA-367CCEB2F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1C818-58A8-48A1-AEC2-A20EB0E54A34}" type="datetimeFigureOut">
              <a:rPr lang="nl-NL" smtClean="0"/>
              <a:t>16-01-2024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A994DD8-906F-12BC-98F7-126396891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742289D-7295-8150-7FD1-18A044DD0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8C8CA-DB5E-444F-858F-6B6E36EEAA3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8777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793A55D-DA65-2CA4-022C-78586B4C0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1C818-58A8-48A1-AEC2-A20EB0E54A34}" type="datetimeFigureOut">
              <a:rPr lang="nl-NL" smtClean="0"/>
              <a:t>16-01-2024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C110604-8A5B-1B23-88FD-E6A0FB6B3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7E33F8B-62E7-CEEC-F30E-BCB2A218F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8C8CA-DB5E-444F-858F-6B6E36EEAA3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003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E40508-AE8E-EC2A-0527-51F07FC42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B832E35-5D61-F173-5940-F3337FDC06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4801E6F-1A57-5827-79F8-8121B60206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A0D862C-2A8B-1F3B-1F13-85E5F1F8B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1C818-58A8-48A1-AEC2-A20EB0E54A34}" type="datetimeFigureOut">
              <a:rPr lang="nl-NL" smtClean="0"/>
              <a:t>16-01-2024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91D5D8E-7839-0FB2-3BC3-9F879219A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96F2CA8-80BB-14B1-85D7-AE8B1A5AB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8C8CA-DB5E-444F-858F-6B6E36EEAA3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3713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32E3FC-AB42-317B-C873-049A7BC37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13BA9F56-A552-061C-2BF0-CFB5B1EB0E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FFA73C5-4984-E945-ED26-1878535CAB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CEC1264-C408-D5FF-00CA-65278AB7B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1C818-58A8-48A1-AEC2-A20EB0E54A34}" type="datetimeFigureOut">
              <a:rPr lang="nl-NL" smtClean="0"/>
              <a:t>16-01-2024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C96D7D6-39C1-316F-DF9D-0CF8B70E3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A7399F3-FA83-EF68-054F-96AF43C1F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8C8CA-DB5E-444F-858F-6B6E36EEAA3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0614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DB8ED573-BB0B-8B75-B46B-B94F36186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D98B1EC-324D-B86C-869A-455BEB6F2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E38566C-0B81-25DA-941E-9F0B3CF85A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1C818-58A8-48A1-AEC2-A20EB0E54A34}" type="datetimeFigureOut">
              <a:rPr lang="nl-NL" smtClean="0"/>
              <a:t>16-01-2024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BCA4597-1A2A-303A-326D-26D588FBB9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E90666-A1E3-6918-27F3-0BA9FFD923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48C8CA-DB5E-444F-858F-6B6E36EEAA3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3260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 descr="Afbeelding met wolk, buitenshuis, gras, hemel&#10;&#10;Automatisch gegenereerde beschrijving">
            <a:extLst>
              <a:ext uri="{FF2B5EF4-FFF2-40B4-BE49-F238E27FC236}">
                <a16:creationId xmlns:a16="http://schemas.microsoft.com/office/drawing/2014/main" id="{C298BD43-EF3A-3E92-86B6-9054AEDF31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2329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E766CAA-EA91-C5DF-446D-36BB962878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0" y="1122363"/>
            <a:ext cx="4476791" cy="3204134"/>
          </a:xfrm>
        </p:spPr>
        <p:txBody>
          <a:bodyPr anchor="b">
            <a:normAutofit/>
          </a:bodyPr>
          <a:lstStyle/>
          <a:p>
            <a:pPr algn="l"/>
            <a:r>
              <a:rPr lang="nl-NL" sz="4800" dirty="0"/>
              <a:t>Welkom bij deze boekpresentatie!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2BD948C-62EF-8E90-A3C3-DD2A483028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nl-NL" sz="2000" dirty="0"/>
              <a:t>We beginnen om 20.00 uur.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09246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A5EBF016-20F6-022D-D4F7-8B56EB650C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6" r="2" b="2"/>
          <a:stretch/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12A4E44-F527-F01C-19C4-3EDD42192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317" y="405685"/>
            <a:ext cx="5464968" cy="1559301"/>
          </a:xfrm>
        </p:spPr>
        <p:txBody>
          <a:bodyPr>
            <a:normAutofit/>
          </a:bodyPr>
          <a:lstStyle/>
          <a:p>
            <a:r>
              <a:rPr lang="nl-NL" sz="4000" dirty="0"/>
              <a:t>Programma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EA00B2D-6D51-A2B9-4195-3D418E493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316" y="2445489"/>
            <a:ext cx="5729353" cy="4412512"/>
          </a:xfrm>
        </p:spPr>
        <p:txBody>
          <a:bodyPr anchor="ctr">
            <a:normAutofit/>
          </a:bodyPr>
          <a:lstStyle/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nl-NL" sz="24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Welkom </a:t>
            </a:r>
            <a:endParaRPr lang="nl-NL" sz="24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nl-NL" sz="24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Korte introductie op het boek </a:t>
            </a:r>
            <a:endParaRPr lang="nl-NL" sz="24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nl-NL" sz="24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Feiten &amp; fabels over suïcide (interactief)</a:t>
            </a:r>
            <a:endParaRPr lang="nl-NL" sz="24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nl-NL" sz="24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Overhandiging eerste exemplaar aan mr. Diederik van Dijk</a:t>
            </a:r>
            <a:endParaRPr lang="nl-NL" sz="24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nl-NL" sz="24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Estafette door auteurs </a:t>
            </a:r>
            <a:endParaRPr lang="nl-NL" sz="24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nl-NL" sz="24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Aankondiging van gespreksavonden </a:t>
            </a: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nl-NL" sz="24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(Beperkte) gelegenheid voor vragen </a:t>
            </a:r>
            <a:endParaRPr lang="nl-NL" sz="24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nl-NL" sz="24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Sluiting</a:t>
            </a:r>
            <a:endParaRPr lang="nl-NL" sz="24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544295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F28C651-4605-5317-9FE9-77A635DD37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2329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B7CD651-4735-5354-B4FC-DCFBF0B48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nl-NL" sz="3200" dirty="0"/>
              <a:t>Hulp nodig?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21422B5-FCF6-5F7E-C9DF-2D6530DC3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nl-NL" sz="3200" dirty="0"/>
              <a:t>0800-0113</a:t>
            </a:r>
          </a:p>
          <a:p>
            <a:r>
              <a:rPr lang="nl-NL" sz="3200" dirty="0"/>
              <a:t>Chat via 113.nl</a:t>
            </a:r>
          </a:p>
        </p:txBody>
      </p:sp>
    </p:spTree>
    <p:extLst>
      <p:ext uri="{BB962C8B-B14F-4D97-AF65-F5344CB8AC3E}">
        <p14:creationId xmlns:p14="http://schemas.microsoft.com/office/powerpoint/2010/main" val="17995095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E17CB1-FAC4-116A-2C35-80C5B2B5E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Feiten &amp; fabels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7CAD0A9-5455-AD62-9516-BBD25541D4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‘Ik ben anderen tot last’ en ‘ik sta er alleen voor’: </a:t>
            </a:r>
          </a:p>
          <a:p>
            <a:pPr marL="0" indent="0">
              <a:buNone/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nl-N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uit die gedachten kan het verlangen naar de dood ontstaan.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815056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E17CB1-FAC4-116A-2C35-80C5B2B5E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Feiten &amp; fabels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7CAD0A9-5455-AD62-9516-BBD25541D4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In de Middeleeuwen was zelfmoord een criminele daad die bestraft werd.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12952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E17CB1-FAC4-116A-2C35-80C5B2B5E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Feiten &amp; fabels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7CAD0A9-5455-AD62-9516-BBD25541D4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nl-N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Als iemand signalen over suïcidaliteit geeft, moet je daar niet teveel aandacht aan besteden, want aandacht vergroot de kans dat plannen uitgevoerd worden.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69024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E17CB1-FAC4-116A-2C35-80C5B2B5E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Feiten &amp; fabels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7CAD0A9-5455-AD62-9516-BBD25541D4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Suïcidaliteit is een proces: het kan verergeren, maar ook minder worden.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2060312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156</Words>
  <Application>Microsoft Office PowerPoint</Application>
  <PresentationFormat>Breedbeeld</PresentationFormat>
  <Paragraphs>23</Paragraphs>
  <Slides>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Kantoorthema</vt:lpstr>
      <vt:lpstr>Welkom bij deze boekpresentatie!</vt:lpstr>
      <vt:lpstr>Programma</vt:lpstr>
      <vt:lpstr>Hulp nodig? </vt:lpstr>
      <vt:lpstr>Feiten &amp; fabels</vt:lpstr>
      <vt:lpstr>Feiten &amp; fabels</vt:lpstr>
      <vt:lpstr>Feiten &amp; fabels</vt:lpstr>
      <vt:lpstr>Feiten &amp; fabels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Welkom bij deze boekpresentatie!</dc:title>
  <dc:creator>Hanneke Schaap-Jonker</dc:creator>
  <cp:lastModifiedBy>Agnes Hagenbeek</cp:lastModifiedBy>
  <cp:revision>2</cp:revision>
  <dcterms:created xsi:type="dcterms:W3CDTF">2024-01-15T13:36:46Z</dcterms:created>
  <dcterms:modified xsi:type="dcterms:W3CDTF">2024-01-16T12:51:34Z</dcterms:modified>
</cp:coreProperties>
</file>